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694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5F3C4B81-9ACD-43FA-98DC-2C930BFB7A9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ADEB3497-B5EF-45F3-8B33-9E332B399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2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3497-B5EF-45F3-8B33-9E332B3995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17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3497-B5EF-45F3-8B33-9E332B3995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1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9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2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23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7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5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5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1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3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54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44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03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F39F-1C1D-47E4-A5E9-76E799B7D440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955E-65FA-4F26-B701-B231A9C27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fif"/><Relationship Id="rId4" Type="http://schemas.openxmlformats.org/officeDocument/2006/relationships/image" Target="../media/image4.jpg"/><Relationship Id="rId9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3ED958-7D21-4D61-934F-C9EE7FFBF994}"/>
              </a:ext>
            </a:extLst>
          </p:cNvPr>
          <p:cNvSpPr/>
          <p:nvPr/>
        </p:nvSpPr>
        <p:spPr>
          <a:xfrm>
            <a:off x="95250" y="133350"/>
            <a:ext cx="6667500" cy="930930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6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306FB1-C2E0-44C6-9D4E-75A238B06C3E}"/>
              </a:ext>
            </a:extLst>
          </p:cNvPr>
          <p:cNvSpPr txBox="1"/>
          <p:nvPr/>
        </p:nvSpPr>
        <p:spPr>
          <a:xfrm>
            <a:off x="151275" y="195960"/>
            <a:ext cx="651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清川村村営住宅（子育て世代型・地域優良賃貸住宅）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04C1E3-02E5-49FA-9C02-B8F348F31DC6}"/>
              </a:ext>
            </a:extLst>
          </p:cNvPr>
          <p:cNvSpPr txBox="1"/>
          <p:nvPr/>
        </p:nvSpPr>
        <p:spPr>
          <a:xfrm>
            <a:off x="471352" y="9501440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</a:rPr>
              <a:t>お申し込み・お問合せ：清川村　村づくり観光課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</a:rPr>
              <a:t>☎</a:t>
            </a:r>
            <a:r>
              <a:rPr kumimoji="1" lang="en-US" altLang="ja-JP" sz="1600" b="1" dirty="0">
                <a:solidFill>
                  <a:schemeClr val="accent2">
                    <a:lumMod val="50000"/>
                  </a:schemeClr>
                </a:solidFill>
              </a:rPr>
              <a:t>046-288-3864</a:t>
            </a:r>
            <a:endParaRPr kumimoji="1" lang="ja-JP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963EE6-1CE4-4E6E-9D9F-E778344DC744}"/>
              </a:ext>
            </a:extLst>
          </p:cNvPr>
          <p:cNvSpPr txBox="1"/>
          <p:nvPr/>
        </p:nvSpPr>
        <p:spPr>
          <a:xfrm>
            <a:off x="151275" y="5397571"/>
            <a:ext cx="64747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本村営住宅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（プレミール中根）</a:t>
            </a:r>
            <a:r>
              <a:rPr lang="ja-JP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は、地域活性化や地域コミュニティ－の向上を目的とした子育て世代型住宅です。本住宅の入居資格者は子育て世帯等とし、村外からの入居希望者を優先して選定いたします。</a:t>
            </a:r>
            <a:endParaRPr kumimoji="1" lang="ja-JP" altLang="en-US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878137-909B-4B16-AB77-6AE3570DB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077413"/>
            <a:ext cx="5840548" cy="38755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1C04BC-23B5-46F8-8DBD-7A504AA90726}"/>
              </a:ext>
            </a:extLst>
          </p:cNvPr>
          <p:cNvSpPr txBox="1"/>
          <p:nvPr/>
        </p:nvSpPr>
        <p:spPr>
          <a:xfrm>
            <a:off x="57217" y="277075"/>
            <a:ext cx="6623744" cy="1200329"/>
          </a:xfrm>
          <a:prstGeom prst="rect">
            <a:avLst/>
          </a:prstGeom>
          <a:noFill/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600000" sx="101000" sy="101000" algn="ctr" rotWithShape="0">
                    <a:schemeClr val="accent2"/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入居者公募募集 </a:t>
            </a: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00000000-0008-0000-0000-00006F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326667"/>
            <a:ext cx="438150" cy="602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9631F76-E023-48F0-878F-353A18BCE0FF}"/>
              </a:ext>
            </a:extLst>
          </p:cNvPr>
          <p:cNvSpPr txBox="1"/>
          <p:nvPr/>
        </p:nvSpPr>
        <p:spPr>
          <a:xfrm>
            <a:off x="151275" y="4344596"/>
            <a:ext cx="643562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n w="158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プレミール中根</a:t>
            </a:r>
            <a:r>
              <a:rPr kumimoji="1" lang="en-US" altLang="ja-JP" sz="4000" b="1" dirty="0">
                <a:ln w="158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B</a:t>
            </a:r>
            <a:r>
              <a:rPr kumimoji="1" lang="ja-JP" altLang="en-US" sz="4000" b="1" dirty="0">
                <a:ln w="158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棟１号</a:t>
            </a:r>
            <a:endParaRPr kumimoji="1" lang="ja-JP" altLang="en-US" sz="4000" dirty="0">
              <a:ln w="1587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2B0850F-2929-4816-BB62-D1B59277DA95}"/>
              </a:ext>
            </a:extLst>
          </p:cNvPr>
          <p:cNvSpPr txBox="1"/>
          <p:nvPr/>
        </p:nvSpPr>
        <p:spPr>
          <a:xfrm>
            <a:off x="-352769" y="8957260"/>
            <a:ext cx="5624090" cy="203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0" name="Rectangle 8">
            <a:extLst>
              <a:ext uri="{FF2B5EF4-FFF2-40B4-BE49-F238E27FC236}">
                <a16:creationId xmlns:a16="http://schemas.microsoft.com/office/drawing/2014/main" id="{22A0ED71-5CF3-4D39-8318-911169E8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-15054590"/>
            <a:ext cx="1155316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ja-JP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入居者の資格　世帯主の年齢が</a:t>
            </a:r>
            <a:r>
              <a:rPr kumimoji="0" lang="en-US" altLang="ja-JP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45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歳以下で、子育て世帯等であること。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　　　　　　世帯の月額所得が</a:t>
            </a:r>
            <a:r>
              <a:rPr kumimoji="0" lang="en-US" altLang="ja-JP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万８千円以上</a:t>
            </a:r>
            <a:r>
              <a:rPr kumimoji="0" lang="en-US" altLang="ja-JP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38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万７千円以下であること。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申込み　　　　村営住宅入居申込書に必要書類を添えて、村役場１階「まちづくり課」へ</a:t>
            </a:r>
            <a:endParaRPr kumimoji="0" lang="en-US" altLang="ja-JP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　　　　　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提出してください。申請様式は清川村ホームページからダウンロードすることができます。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受付時間　　　土日、祝日を除く午前８時</a:t>
            </a:r>
            <a:r>
              <a:rPr kumimoji="0" lang="en-US" altLang="ja-JP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分から午後５時</a:t>
            </a:r>
            <a:r>
              <a:rPr kumimoji="0" lang="en-US" altLang="ja-JP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分まで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問合せ先　　　清川村役場 まちづくり課 土地政策係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入居時期　　　入居日については、別途調整します。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選定方法　　　入居資格を有する方から、先着順で選定します。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その　他　　　詳細は、入居者募集のしおりをご覧ください。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　　　　　駐車場は、１戸につき２台まで使用できます。</a:t>
            </a: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犬、猫等の動物は飼育できません。</a:t>
            </a: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96075" algn="r"/>
              </a:tabLst>
            </a:pPr>
            <a:endParaRPr kumimoji="0" lang="ja-JP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0BD649-60E5-4967-8AD9-F6742235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022" y="6020672"/>
            <a:ext cx="5408338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6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kumimoji="0" lang="ja-JP" altLang="ja-JP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世帯主の年齢が</a:t>
            </a:r>
            <a:r>
              <a:rPr kumimoji="0" lang="en-US" altLang="ja-JP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45</a:t>
            </a: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歳以下で、子育て世帯等であること。</a:t>
            </a:r>
            <a:endParaRPr kumimoji="0" lang="ja-JP" altLang="en-US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endParaRPr kumimoji="0" lang="en-US" altLang="ja-JP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・世帯の月額所得が</a:t>
            </a:r>
            <a:r>
              <a:rPr kumimoji="0" lang="en-US" altLang="ja-JP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万８千円以上</a:t>
            </a:r>
            <a:r>
              <a:rPr kumimoji="0" lang="en-US" altLang="ja-JP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38</a:t>
            </a: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万７千円以下であること。</a:t>
            </a:r>
            <a:endParaRPr kumimoji="0" lang="ja-JP" altLang="en-US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村営住宅入居申込書に必要書類を添えて、村役場１階「村づくり観光課」へ提出してください。</a:t>
            </a:r>
            <a:endParaRPr kumimoji="0" lang="ja-JP" altLang="en-US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申請様式は、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村づくり観光</a:t>
            </a: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課窓口で配布しています。また、村ホーム</a:t>
            </a:r>
            <a:endParaRPr kumimoji="0" lang="en-US" altLang="ja-JP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ページからダウンロード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が可能です。</a:t>
            </a:r>
            <a:endParaRPr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令和７年２月４日（火）～令和７年２月１０日（月）　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必着</a:t>
            </a:r>
            <a:endParaRPr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午前８時３０分～午後５時（土、日、祝日を除く）</a:t>
            </a: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endParaRPr kumimoji="0" lang="ja-JP" altLang="en-US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令和７年３月６日（木）予定</a:t>
            </a:r>
            <a:endParaRPr kumimoji="0" lang="en-US" altLang="ja-JP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入居希望者が多数の場合は世帯構成及び収入状況等を考慮し、入居</a:t>
            </a:r>
            <a:endParaRPr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適格者を決定の上、入居を選定（村外からの入居希望者を優先）しま</a:t>
            </a:r>
            <a:endParaRPr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す。なお、入居適格者が複数となった場合は抽選により決定します。</a:t>
            </a:r>
            <a:endParaRPr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・詳細は、入居者募集のしおりをご覧ください。</a:t>
            </a:r>
            <a:endParaRPr kumimoji="0" lang="ja-JP" altLang="en-US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defTabSz="914400"/>
            <a:r>
              <a:rPr kumimoji="0" lang="ja-JP" altLang="en-US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・駐車場は、１戸につき２台まで使用できます。</a:t>
            </a:r>
            <a:endParaRPr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3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</a:t>
            </a:r>
            <a:r>
              <a:rPr lang="ja-JP" altLang="ja-JP" sz="13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犬、猫等の動物は飼育できません。</a:t>
            </a:r>
            <a:endParaRPr lang="en-US" altLang="ja-JP" sz="13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defTabSz="914400"/>
            <a:r>
              <a:rPr kumimoji="0" lang="ja-JP" altLang="en-US" sz="1300" i="0" u="none" strike="noStrike" cap="none" normalizeH="0" baseline="0" dirty="0">
                <a:ln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・内覧できます。事前にご連絡をお願いします。</a:t>
            </a:r>
            <a:endParaRPr kumimoji="0" lang="en-US" altLang="ja-JP" sz="1300" i="0" u="none" strike="noStrike" cap="none" normalizeH="0" baseline="0" dirty="0">
              <a:ln>
                <a:noFill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endParaRPr kumimoji="0" lang="ja-JP" altLang="en-US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6075" algn="r"/>
              </a:tabLst>
            </a:pPr>
            <a:endParaRPr kumimoji="0" lang="ja-JP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4277D11-3CCC-4692-8517-0E418849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174" y="8920395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E21E4D-B57F-4F57-A4D5-E0CB8AEE9C2C}"/>
              </a:ext>
            </a:extLst>
          </p:cNvPr>
          <p:cNvSpPr txBox="1"/>
          <p:nvPr/>
        </p:nvSpPr>
        <p:spPr>
          <a:xfrm>
            <a:off x="151275" y="6034768"/>
            <a:ext cx="14070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〇入居者の資格</a:t>
            </a:r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○申  　込  　み</a:t>
            </a:r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〇受   付  期  間</a:t>
            </a:r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〇入 居 指 定 日</a:t>
            </a:r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○選   定  方  法</a:t>
            </a:r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dist"/>
            <a:endParaRPr kumimoji="1" lang="en-US" altLang="ja-JP" sz="13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〇そ　  の　  他</a:t>
            </a:r>
          </a:p>
        </p:txBody>
      </p:sp>
    </p:spTree>
    <p:extLst>
      <p:ext uri="{BB962C8B-B14F-4D97-AF65-F5344CB8AC3E}">
        <p14:creationId xmlns:p14="http://schemas.microsoft.com/office/powerpoint/2010/main" val="346570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>
            <a:extLst>
              <a:ext uri="{FF2B5EF4-FFF2-40B4-BE49-F238E27FC236}">
                <a16:creationId xmlns:a16="http://schemas.microsoft.com/office/drawing/2014/main" id="{6F15A0BF-DE27-4F73-BAEC-59B8026CB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27" y="1363715"/>
            <a:ext cx="1890990" cy="31013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641F17A-966A-4773-B20D-21106FDCD7DA}"/>
              </a:ext>
            </a:extLst>
          </p:cNvPr>
          <p:cNvSpPr/>
          <p:nvPr/>
        </p:nvSpPr>
        <p:spPr>
          <a:xfrm>
            <a:off x="95250" y="104776"/>
            <a:ext cx="6667500" cy="970597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02BD66-393B-4295-809F-5697E7C208C7}"/>
              </a:ext>
            </a:extLst>
          </p:cNvPr>
          <p:cNvSpPr txBox="1"/>
          <p:nvPr/>
        </p:nvSpPr>
        <p:spPr>
          <a:xfrm>
            <a:off x="79753" y="7249639"/>
            <a:ext cx="40062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所在地　　清川村煤ヶ谷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2018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番地の１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延床面積　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80.45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㎡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/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間取り　　２ＬＤＫ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構　造　　軽量鉄骨造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階建て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住居形式　メゾネットタイプ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駐車場　　１戸につき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台分確保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入居者　　月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額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50,000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円～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65,000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負担額　　※世帯の月額所得により、負担額が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            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異なります。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入居後、毎年度の収入</a:t>
            </a:r>
            <a:endParaRPr lang="en-US" altLang="ja-JP" sz="1200" dirty="0">
              <a:solidFill>
                <a:schemeClr val="accent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fontAlgn="base"/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報告で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38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千円を超える場合は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</a:t>
            </a:r>
          </a:p>
          <a:p>
            <a:pPr fontAlgn="base"/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万円となります。</a:t>
            </a:r>
            <a:endParaRPr lang="ja-JP" altLang="ja-JP" sz="1200" dirty="0">
              <a:solidFill>
                <a:schemeClr val="accent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共益費　　月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額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3,500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敷　金　　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140,000</a:t>
            </a:r>
            <a:r>
              <a:rPr lang="ja-JP" altLang="ja-JP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2D2F8A-D236-4A35-8745-A664C2BA4DE4}"/>
              </a:ext>
            </a:extLst>
          </p:cNvPr>
          <p:cNvSpPr txBox="1"/>
          <p:nvPr/>
        </p:nvSpPr>
        <p:spPr>
          <a:xfrm>
            <a:off x="64576" y="6923722"/>
            <a:ext cx="3392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－物件内容－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B5B7CAA-3398-4587-AC5B-A929B5BA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671462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EA367FC-F59A-4A72-9212-07B6A8946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0" y="1357666"/>
            <a:ext cx="2084152" cy="32967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F4388E-60E6-47A9-B2C2-550F6573BD81}"/>
              </a:ext>
            </a:extLst>
          </p:cNvPr>
          <p:cNvSpPr txBox="1"/>
          <p:nvPr/>
        </p:nvSpPr>
        <p:spPr>
          <a:xfrm>
            <a:off x="307392" y="173843"/>
            <a:ext cx="6366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i="1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－プレミール中根－</a:t>
            </a:r>
          </a:p>
          <a:p>
            <a:r>
              <a:rPr lang="ja-JP" altLang="ja-JP" sz="1300" i="1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「プレミール</a:t>
            </a:r>
            <a:r>
              <a:rPr lang="en-US" altLang="ja-JP" sz="1300" i="1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(Premier)</a:t>
            </a:r>
            <a:r>
              <a:rPr lang="ja-JP" altLang="ja-JP" sz="1300" i="1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」とは、フランス語で「初めの」とか「第一の」という</a:t>
            </a:r>
            <a:endParaRPr lang="en-US" altLang="ja-JP" sz="1300" i="1" dirty="0">
              <a:solidFill>
                <a:schemeClr val="accent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ja-JP" sz="1300" i="1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意味です。清川村にとって、初めての子育て世代型住宅であり、村に移住されるご家族にとっても、初めての清川村での生活が始まります。ご家族にとって、「夢」が詰まった住宅でありますようにと、子育てに配慮した住宅となっています。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D5CCA03-1696-4F91-9497-95DA41C3FC11}"/>
              </a:ext>
            </a:extLst>
          </p:cNvPr>
          <p:cNvSpPr/>
          <p:nvPr/>
        </p:nvSpPr>
        <p:spPr>
          <a:xfrm>
            <a:off x="218863" y="1278223"/>
            <a:ext cx="1417522" cy="649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88EC7D-84AE-4EFD-AA98-F52976D3B609}"/>
              </a:ext>
            </a:extLst>
          </p:cNvPr>
          <p:cNvSpPr txBox="1"/>
          <p:nvPr/>
        </p:nvSpPr>
        <p:spPr>
          <a:xfrm>
            <a:off x="481627" y="1466712"/>
            <a:ext cx="953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間取り図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649B00-B859-422E-988B-6EDF2B9FB9CE}"/>
              </a:ext>
            </a:extLst>
          </p:cNvPr>
          <p:cNvSpPr txBox="1"/>
          <p:nvPr/>
        </p:nvSpPr>
        <p:spPr>
          <a:xfrm>
            <a:off x="682602" y="4257305"/>
            <a:ext cx="953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１階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83F7F2-9BB3-426C-914B-1E7D5C3CFC25}"/>
              </a:ext>
            </a:extLst>
          </p:cNvPr>
          <p:cNvSpPr txBox="1"/>
          <p:nvPr/>
        </p:nvSpPr>
        <p:spPr>
          <a:xfrm>
            <a:off x="5123435" y="4257305"/>
            <a:ext cx="953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２階　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70235E-163D-4A4F-95B9-29E55FAF4932}"/>
              </a:ext>
            </a:extLst>
          </p:cNvPr>
          <p:cNvGrpSpPr/>
          <p:nvPr/>
        </p:nvGrpSpPr>
        <p:grpSpPr>
          <a:xfrm>
            <a:off x="3677226" y="7366627"/>
            <a:ext cx="2996995" cy="2403881"/>
            <a:chOff x="-455096" y="6362597"/>
            <a:chExt cx="3417302" cy="269730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D8F1A13-3B45-4749-9CB3-2A71C842A657}"/>
                </a:ext>
              </a:extLst>
            </p:cNvPr>
            <p:cNvGrpSpPr/>
            <p:nvPr/>
          </p:nvGrpSpPr>
          <p:grpSpPr>
            <a:xfrm>
              <a:off x="-309953" y="6422356"/>
              <a:ext cx="3272159" cy="2506977"/>
              <a:chOff x="0" y="0"/>
              <a:chExt cx="6743700" cy="4467225"/>
            </a:xfrm>
          </p:grpSpPr>
          <p:sp>
            <p:nvSpPr>
              <p:cNvPr id="28" name="フリーフォーム 4">
                <a:extLst>
                  <a:ext uri="{FF2B5EF4-FFF2-40B4-BE49-F238E27FC236}">
                    <a16:creationId xmlns:a16="http://schemas.microsoft.com/office/drawing/2014/main" id="{F48546D0-4947-4069-96A6-24E9B82DD2D1}"/>
                  </a:ext>
                </a:extLst>
              </p:cNvPr>
              <p:cNvSpPr/>
              <p:nvPr/>
            </p:nvSpPr>
            <p:spPr>
              <a:xfrm>
                <a:off x="2609850" y="2266950"/>
                <a:ext cx="619125" cy="457200"/>
              </a:xfrm>
              <a:custGeom>
                <a:avLst/>
                <a:gdLst>
                  <a:gd name="connsiteX0" fmla="*/ 0 w 619125"/>
                  <a:gd name="connsiteY0" fmla="*/ 457200 h 457200"/>
                  <a:gd name="connsiteX1" fmla="*/ 447675 w 619125"/>
                  <a:gd name="connsiteY1" fmla="*/ 180975 h 457200"/>
                  <a:gd name="connsiteX2" fmla="*/ 619125 w 619125"/>
                  <a:gd name="connsiteY2" fmla="*/ 0 h 457200"/>
                  <a:gd name="connsiteX3" fmla="*/ 619125 w 619125"/>
                  <a:gd name="connsiteY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5" h="457200">
                    <a:moveTo>
                      <a:pt x="0" y="457200"/>
                    </a:moveTo>
                    <a:lnTo>
                      <a:pt x="447675" y="180975"/>
                    </a:lnTo>
                    <a:lnTo>
                      <a:pt x="619125" y="0"/>
                    </a:lnTo>
                    <a:lnTo>
                      <a:pt x="619125" y="0"/>
                    </a:ln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50" kern="100">
                    <a:effectLst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8AFD5E8F-2908-4009-A573-5CC1B4501BEA}"/>
                  </a:ext>
                </a:extLst>
              </p:cNvPr>
              <p:cNvGrpSpPr/>
              <p:nvPr/>
            </p:nvGrpSpPr>
            <p:grpSpPr>
              <a:xfrm>
                <a:off x="0" y="0"/>
                <a:ext cx="6743700" cy="4467225"/>
                <a:chOff x="0" y="0"/>
                <a:chExt cx="6743700" cy="4467225"/>
              </a:xfrm>
            </p:grpSpPr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4F484DBF-7FCA-4E00-88B0-32CFD5A45E08}"/>
                    </a:ext>
                  </a:extLst>
                </p:cNvPr>
                <p:cNvGrpSpPr/>
                <p:nvPr/>
              </p:nvGrpSpPr>
              <p:grpSpPr>
                <a:xfrm>
                  <a:off x="3009912" y="2228859"/>
                  <a:ext cx="376504" cy="123444"/>
                  <a:chOff x="3009912" y="2228859"/>
                  <a:chExt cx="1162050" cy="381000"/>
                </a:xfrm>
              </p:grpSpPr>
              <p:sp>
                <p:nvSpPr>
                  <p:cNvPr id="55" name="円/楕円 7">
                    <a:extLst>
                      <a:ext uri="{FF2B5EF4-FFF2-40B4-BE49-F238E27FC236}">
                        <a16:creationId xmlns:a16="http://schemas.microsoft.com/office/drawing/2014/main" id="{90B428E4-0CF1-4A7F-8971-4ED7E8D62ECC}"/>
                      </a:ext>
                    </a:extLst>
                  </p:cNvPr>
                  <p:cNvSpPr/>
                  <p:nvPr/>
                </p:nvSpPr>
                <p:spPr>
                  <a:xfrm>
                    <a:off x="3009912" y="2228859"/>
                    <a:ext cx="1162050" cy="381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 </a:t>
                    </a:r>
                    <a:endParaRPr lang="ja-JP" sz="1050" kern="100">
                      <a:effectLst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円/楕円 8">
                    <a:extLst>
                      <a:ext uri="{FF2B5EF4-FFF2-40B4-BE49-F238E27FC236}">
                        <a16:creationId xmlns:a16="http://schemas.microsoft.com/office/drawing/2014/main" id="{F01849F0-2377-48B5-B867-177A7B94E468}"/>
                      </a:ext>
                    </a:extLst>
                  </p:cNvPr>
                  <p:cNvSpPr/>
                  <p:nvPr/>
                </p:nvSpPr>
                <p:spPr>
                  <a:xfrm>
                    <a:off x="3143262" y="2266959"/>
                    <a:ext cx="285750" cy="2952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 </a:t>
                    </a:r>
                    <a:endParaRPr lang="ja-JP" sz="1050" kern="100">
                      <a:effectLst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円/楕円 9">
                    <a:extLst>
                      <a:ext uri="{FF2B5EF4-FFF2-40B4-BE49-F238E27FC236}">
                        <a16:creationId xmlns:a16="http://schemas.microsoft.com/office/drawing/2014/main" id="{485A73FD-FED4-4AB8-A0D2-40BEC63D5238}"/>
                      </a:ext>
                    </a:extLst>
                  </p:cNvPr>
                  <p:cNvSpPr/>
                  <p:nvPr/>
                </p:nvSpPr>
                <p:spPr>
                  <a:xfrm>
                    <a:off x="3733812" y="2266959"/>
                    <a:ext cx="285750" cy="2952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 </a:t>
                    </a:r>
                    <a:endParaRPr lang="ja-JP" sz="1050" kern="100">
                      <a:effectLst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円/楕円 10">
                    <a:extLst>
                      <a:ext uri="{FF2B5EF4-FFF2-40B4-BE49-F238E27FC236}">
                        <a16:creationId xmlns:a16="http://schemas.microsoft.com/office/drawing/2014/main" id="{C56A175E-66E2-490E-930C-C9D85E0BC66C}"/>
                      </a:ext>
                    </a:extLst>
                  </p:cNvPr>
                  <p:cNvSpPr/>
                  <p:nvPr/>
                </p:nvSpPr>
                <p:spPr>
                  <a:xfrm>
                    <a:off x="3438537" y="2266959"/>
                    <a:ext cx="285750" cy="2952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 </a:t>
                    </a:r>
                    <a:endParaRPr lang="ja-JP" sz="1050" kern="100">
                      <a:effectLst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8852AE13-654B-41F6-B955-5D520D72BAF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743700" cy="4467225"/>
                  <a:chOff x="0" y="0"/>
                  <a:chExt cx="6743700" cy="4467225"/>
                </a:xfrm>
              </p:grpSpPr>
              <p:sp>
                <p:nvSpPr>
                  <p:cNvPr id="32" name="フリーフォーム 12">
                    <a:extLst>
                      <a:ext uri="{FF2B5EF4-FFF2-40B4-BE49-F238E27FC236}">
                        <a16:creationId xmlns:a16="http://schemas.microsoft.com/office/drawing/2014/main" id="{2D06B59B-326F-4C92-B2C1-89B86FC63AB3}"/>
                      </a:ext>
                    </a:extLst>
                  </p:cNvPr>
                  <p:cNvSpPr/>
                  <p:nvPr/>
                </p:nvSpPr>
                <p:spPr>
                  <a:xfrm>
                    <a:off x="542925" y="1381125"/>
                    <a:ext cx="3505200" cy="3067050"/>
                  </a:xfrm>
                  <a:custGeom>
                    <a:avLst/>
                    <a:gdLst>
                      <a:gd name="connsiteX0" fmla="*/ 0 w 3505200"/>
                      <a:gd name="connsiteY0" fmla="*/ 0 h 3067050"/>
                      <a:gd name="connsiteX1" fmla="*/ 666750 w 3505200"/>
                      <a:gd name="connsiteY1" fmla="*/ 57150 h 3067050"/>
                      <a:gd name="connsiteX2" fmla="*/ 1485900 w 3505200"/>
                      <a:gd name="connsiteY2" fmla="*/ 457200 h 3067050"/>
                      <a:gd name="connsiteX3" fmla="*/ 1676400 w 3505200"/>
                      <a:gd name="connsiteY3" fmla="*/ 647700 h 3067050"/>
                      <a:gd name="connsiteX4" fmla="*/ 2124075 w 3505200"/>
                      <a:gd name="connsiteY4" fmla="*/ 1400175 h 3067050"/>
                      <a:gd name="connsiteX5" fmla="*/ 2276475 w 3505200"/>
                      <a:gd name="connsiteY5" fmla="*/ 1819275 h 3067050"/>
                      <a:gd name="connsiteX6" fmla="*/ 2676525 w 3505200"/>
                      <a:gd name="connsiteY6" fmla="*/ 2219325 h 3067050"/>
                      <a:gd name="connsiteX7" fmla="*/ 3086100 w 3505200"/>
                      <a:gd name="connsiteY7" fmla="*/ 2695575 h 3067050"/>
                      <a:gd name="connsiteX8" fmla="*/ 3314700 w 3505200"/>
                      <a:gd name="connsiteY8" fmla="*/ 2981325 h 3067050"/>
                      <a:gd name="connsiteX9" fmla="*/ 3505200 w 3505200"/>
                      <a:gd name="connsiteY9" fmla="*/ 3067050 h 3067050"/>
                      <a:gd name="connsiteX10" fmla="*/ 3505200 w 3505200"/>
                      <a:gd name="connsiteY10" fmla="*/ 3067050 h 306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505200" h="3067050">
                        <a:moveTo>
                          <a:pt x="0" y="0"/>
                        </a:moveTo>
                        <a:lnTo>
                          <a:pt x="666750" y="57150"/>
                        </a:lnTo>
                        <a:lnTo>
                          <a:pt x="1485900" y="457200"/>
                        </a:lnTo>
                        <a:lnTo>
                          <a:pt x="1676400" y="647700"/>
                        </a:lnTo>
                        <a:lnTo>
                          <a:pt x="2124075" y="1400175"/>
                        </a:lnTo>
                        <a:lnTo>
                          <a:pt x="2276475" y="1819275"/>
                        </a:lnTo>
                        <a:lnTo>
                          <a:pt x="2676525" y="2219325"/>
                        </a:lnTo>
                        <a:lnTo>
                          <a:pt x="3086100" y="2695575"/>
                        </a:lnTo>
                        <a:lnTo>
                          <a:pt x="3314700" y="2981325"/>
                        </a:lnTo>
                        <a:lnTo>
                          <a:pt x="3505200" y="3067050"/>
                        </a:lnTo>
                        <a:lnTo>
                          <a:pt x="3505200" y="3067050"/>
                        </a:lnTo>
                      </a:path>
                    </a:pathLst>
                  </a:custGeom>
                  <a:noFill/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 </a:t>
                    </a:r>
                    <a:endParaRPr lang="ja-JP" sz="1050" kern="100">
                      <a:effectLst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3" name="グループ化 32">
                    <a:extLst>
                      <a:ext uri="{FF2B5EF4-FFF2-40B4-BE49-F238E27FC236}">
                        <a16:creationId xmlns:a16="http://schemas.microsoft.com/office/drawing/2014/main" id="{FEE6A33E-1027-49D4-8E33-79F1D3356BA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743700" cy="4467225"/>
                    <a:chOff x="0" y="0"/>
                    <a:chExt cx="6743700" cy="4467225"/>
                  </a:xfrm>
                </p:grpSpPr>
                <p:sp>
                  <p:nvSpPr>
                    <p:cNvPr id="34" name="円/楕円 14">
                      <a:extLst>
                        <a:ext uri="{FF2B5EF4-FFF2-40B4-BE49-F238E27FC236}">
                          <a16:creationId xmlns:a16="http://schemas.microsoft.com/office/drawing/2014/main" id="{CD977938-C2EA-4747-9A4F-2A5ACF6EFE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875" y="4010025"/>
                      <a:ext cx="142875" cy="1524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5" name="グループ化 34">
                      <a:extLst>
                        <a:ext uri="{FF2B5EF4-FFF2-40B4-BE49-F238E27FC236}">
                          <a16:creationId xmlns:a16="http://schemas.microsoft.com/office/drawing/2014/main" id="{72DA7604-C3C3-4954-BA17-7792F0F0D1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91050" y="4248150"/>
                      <a:ext cx="376504" cy="123444"/>
                      <a:chOff x="4591050" y="4248150"/>
                      <a:chExt cx="1162050" cy="381000"/>
                    </a:xfrm>
                  </p:grpSpPr>
                  <p:sp>
                    <p:nvSpPr>
                      <p:cNvPr id="51" name="円/楕円 16">
                        <a:extLst>
                          <a:ext uri="{FF2B5EF4-FFF2-40B4-BE49-F238E27FC236}">
                            <a16:creationId xmlns:a16="http://schemas.microsoft.com/office/drawing/2014/main" id="{39C02B94-D8C3-41D5-ACFF-DC0C8DC6F6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91050" y="4248150"/>
                        <a:ext cx="1162050" cy="381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2" name="円/楕円 17">
                        <a:extLst>
                          <a:ext uri="{FF2B5EF4-FFF2-40B4-BE49-F238E27FC236}">
                            <a16:creationId xmlns:a16="http://schemas.microsoft.com/office/drawing/2014/main" id="{5C85686E-B731-4C16-9664-2A33331DE6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4400" y="4286250"/>
                        <a:ext cx="285750" cy="2952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円/楕円 18">
                        <a:extLst>
                          <a:ext uri="{FF2B5EF4-FFF2-40B4-BE49-F238E27FC236}">
                            <a16:creationId xmlns:a16="http://schemas.microsoft.com/office/drawing/2014/main" id="{7E221CDE-E330-455B-85D2-EFFEA8350F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4950" y="4286250"/>
                        <a:ext cx="285750" cy="2952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" name="円/楕円 19">
                        <a:extLst>
                          <a:ext uri="{FF2B5EF4-FFF2-40B4-BE49-F238E27FC236}">
                            <a16:creationId xmlns:a16="http://schemas.microsoft.com/office/drawing/2014/main" id="{C2E85D2F-FC6D-4916-83CF-8CC9F31E75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9675" y="4286250"/>
                        <a:ext cx="285750" cy="2952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6" name="グループ化 35">
                      <a:extLst>
                        <a:ext uri="{FF2B5EF4-FFF2-40B4-BE49-F238E27FC236}">
                          <a16:creationId xmlns:a16="http://schemas.microsoft.com/office/drawing/2014/main" id="{076872FF-7688-4E7D-8B37-C1130C1B7E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743700" cy="4467225"/>
                      <a:chOff x="0" y="0"/>
                      <a:chExt cx="6743700" cy="4467225"/>
                    </a:xfrm>
                  </p:grpSpPr>
                  <p:sp>
                    <p:nvSpPr>
                      <p:cNvPr id="37" name="フリーフォーム 21">
                        <a:extLst>
                          <a:ext uri="{FF2B5EF4-FFF2-40B4-BE49-F238E27FC236}">
                            <a16:creationId xmlns:a16="http://schemas.microsoft.com/office/drawing/2014/main" id="{2615E248-5CED-4104-844D-A5F142DF5B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601" y="0"/>
                        <a:ext cx="3962400" cy="4448175"/>
                      </a:xfrm>
                      <a:custGeom>
                        <a:avLst/>
                        <a:gdLst>
                          <a:gd name="connsiteX0" fmla="*/ 0 w 3705225"/>
                          <a:gd name="connsiteY0" fmla="*/ 0 h 4219575"/>
                          <a:gd name="connsiteX1" fmla="*/ 219075 w 3705225"/>
                          <a:gd name="connsiteY1" fmla="*/ 276225 h 4219575"/>
                          <a:gd name="connsiteX2" fmla="*/ 342900 w 3705225"/>
                          <a:gd name="connsiteY2" fmla="*/ 581025 h 4219575"/>
                          <a:gd name="connsiteX3" fmla="*/ 1123950 w 3705225"/>
                          <a:gd name="connsiteY3" fmla="*/ 1066800 h 4219575"/>
                          <a:gd name="connsiteX4" fmla="*/ 1495425 w 3705225"/>
                          <a:gd name="connsiteY4" fmla="*/ 1409700 h 4219575"/>
                          <a:gd name="connsiteX5" fmla="*/ 1914525 w 3705225"/>
                          <a:gd name="connsiteY5" fmla="*/ 1676400 h 4219575"/>
                          <a:gd name="connsiteX6" fmla="*/ 2038350 w 3705225"/>
                          <a:gd name="connsiteY6" fmla="*/ 1847850 h 4219575"/>
                          <a:gd name="connsiteX7" fmla="*/ 2105025 w 3705225"/>
                          <a:gd name="connsiteY7" fmla="*/ 2162175 h 4219575"/>
                          <a:gd name="connsiteX8" fmla="*/ 2466975 w 3705225"/>
                          <a:gd name="connsiteY8" fmla="*/ 2562225 h 4219575"/>
                          <a:gd name="connsiteX9" fmla="*/ 2628900 w 3705225"/>
                          <a:gd name="connsiteY9" fmla="*/ 2647950 h 4219575"/>
                          <a:gd name="connsiteX10" fmla="*/ 3038475 w 3705225"/>
                          <a:gd name="connsiteY10" fmla="*/ 3209925 h 4219575"/>
                          <a:gd name="connsiteX11" fmla="*/ 3228975 w 3705225"/>
                          <a:gd name="connsiteY11" fmla="*/ 3286125 h 4219575"/>
                          <a:gd name="connsiteX12" fmla="*/ 3543300 w 3705225"/>
                          <a:gd name="connsiteY12" fmla="*/ 3590925 h 4219575"/>
                          <a:gd name="connsiteX13" fmla="*/ 3648075 w 3705225"/>
                          <a:gd name="connsiteY13" fmla="*/ 4000500 h 4219575"/>
                          <a:gd name="connsiteX14" fmla="*/ 3705225 w 3705225"/>
                          <a:gd name="connsiteY14" fmla="*/ 4219575 h 4219575"/>
                          <a:gd name="connsiteX0" fmla="*/ 0 w 3962400"/>
                          <a:gd name="connsiteY0" fmla="*/ 0 h 4448175"/>
                          <a:gd name="connsiteX1" fmla="*/ 219075 w 3962400"/>
                          <a:gd name="connsiteY1" fmla="*/ 276225 h 4448175"/>
                          <a:gd name="connsiteX2" fmla="*/ 342900 w 3962400"/>
                          <a:gd name="connsiteY2" fmla="*/ 581025 h 4448175"/>
                          <a:gd name="connsiteX3" fmla="*/ 1123950 w 3962400"/>
                          <a:gd name="connsiteY3" fmla="*/ 1066800 h 4448175"/>
                          <a:gd name="connsiteX4" fmla="*/ 1495425 w 3962400"/>
                          <a:gd name="connsiteY4" fmla="*/ 1409700 h 4448175"/>
                          <a:gd name="connsiteX5" fmla="*/ 1914525 w 3962400"/>
                          <a:gd name="connsiteY5" fmla="*/ 1676400 h 4448175"/>
                          <a:gd name="connsiteX6" fmla="*/ 2038350 w 3962400"/>
                          <a:gd name="connsiteY6" fmla="*/ 1847850 h 4448175"/>
                          <a:gd name="connsiteX7" fmla="*/ 2105025 w 3962400"/>
                          <a:gd name="connsiteY7" fmla="*/ 2162175 h 4448175"/>
                          <a:gd name="connsiteX8" fmla="*/ 2466975 w 3962400"/>
                          <a:gd name="connsiteY8" fmla="*/ 2562225 h 4448175"/>
                          <a:gd name="connsiteX9" fmla="*/ 2628900 w 3962400"/>
                          <a:gd name="connsiteY9" fmla="*/ 2647950 h 4448175"/>
                          <a:gd name="connsiteX10" fmla="*/ 3038475 w 3962400"/>
                          <a:gd name="connsiteY10" fmla="*/ 3209925 h 4448175"/>
                          <a:gd name="connsiteX11" fmla="*/ 3228975 w 3962400"/>
                          <a:gd name="connsiteY11" fmla="*/ 3286125 h 4448175"/>
                          <a:gd name="connsiteX12" fmla="*/ 3543300 w 3962400"/>
                          <a:gd name="connsiteY12" fmla="*/ 3590925 h 4448175"/>
                          <a:gd name="connsiteX13" fmla="*/ 3648075 w 3962400"/>
                          <a:gd name="connsiteY13" fmla="*/ 4000500 h 4448175"/>
                          <a:gd name="connsiteX14" fmla="*/ 3962400 w 3962400"/>
                          <a:gd name="connsiteY14" fmla="*/ 4448175 h 4448175"/>
                          <a:gd name="connsiteX0" fmla="*/ 0 w 3962400"/>
                          <a:gd name="connsiteY0" fmla="*/ 0 h 4448175"/>
                          <a:gd name="connsiteX1" fmla="*/ 219075 w 3962400"/>
                          <a:gd name="connsiteY1" fmla="*/ 276225 h 4448175"/>
                          <a:gd name="connsiteX2" fmla="*/ 342900 w 3962400"/>
                          <a:gd name="connsiteY2" fmla="*/ 581025 h 4448175"/>
                          <a:gd name="connsiteX3" fmla="*/ 1123950 w 3962400"/>
                          <a:gd name="connsiteY3" fmla="*/ 1066800 h 4448175"/>
                          <a:gd name="connsiteX4" fmla="*/ 1495425 w 3962400"/>
                          <a:gd name="connsiteY4" fmla="*/ 1409700 h 4448175"/>
                          <a:gd name="connsiteX5" fmla="*/ 1914525 w 3962400"/>
                          <a:gd name="connsiteY5" fmla="*/ 1676400 h 4448175"/>
                          <a:gd name="connsiteX6" fmla="*/ 2038350 w 3962400"/>
                          <a:gd name="connsiteY6" fmla="*/ 1847850 h 4448175"/>
                          <a:gd name="connsiteX7" fmla="*/ 2105025 w 3962400"/>
                          <a:gd name="connsiteY7" fmla="*/ 2162175 h 4448175"/>
                          <a:gd name="connsiteX8" fmla="*/ 2466975 w 3962400"/>
                          <a:gd name="connsiteY8" fmla="*/ 2562225 h 4448175"/>
                          <a:gd name="connsiteX9" fmla="*/ 2628900 w 3962400"/>
                          <a:gd name="connsiteY9" fmla="*/ 2647950 h 4448175"/>
                          <a:gd name="connsiteX10" fmla="*/ 3038475 w 3962400"/>
                          <a:gd name="connsiteY10" fmla="*/ 3209925 h 4448175"/>
                          <a:gd name="connsiteX11" fmla="*/ 3228975 w 3962400"/>
                          <a:gd name="connsiteY11" fmla="*/ 3286125 h 4448175"/>
                          <a:gd name="connsiteX12" fmla="*/ 3543300 w 3962400"/>
                          <a:gd name="connsiteY12" fmla="*/ 3590925 h 4448175"/>
                          <a:gd name="connsiteX13" fmla="*/ 3648075 w 3962400"/>
                          <a:gd name="connsiteY13" fmla="*/ 4000500 h 4448175"/>
                          <a:gd name="connsiteX14" fmla="*/ 3962400 w 3962400"/>
                          <a:gd name="connsiteY14" fmla="*/ 4448175 h 4448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962400" h="4448175">
                            <a:moveTo>
                              <a:pt x="0" y="0"/>
                            </a:moveTo>
                            <a:lnTo>
                              <a:pt x="219075" y="276225"/>
                            </a:lnTo>
                            <a:lnTo>
                              <a:pt x="342900" y="581025"/>
                            </a:lnTo>
                            <a:lnTo>
                              <a:pt x="1123950" y="1066800"/>
                            </a:lnTo>
                            <a:lnTo>
                              <a:pt x="1495425" y="1409700"/>
                            </a:lnTo>
                            <a:lnTo>
                              <a:pt x="1914525" y="1676400"/>
                            </a:lnTo>
                            <a:lnTo>
                              <a:pt x="2038350" y="1847850"/>
                            </a:lnTo>
                            <a:lnTo>
                              <a:pt x="2105025" y="2162175"/>
                            </a:lnTo>
                            <a:lnTo>
                              <a:pt x="2466975" y="2562225"/>
                            </a:lnTo>
                            <a:lnTo>
                              <a:pt x="2628900" y="2647950"/>
                            </a:lnTo>
                            <a:lnTo>
                              <a:pt x="3038475" y="3209925"/>
                            </a:lnTo>
                            <a:lnTo>
                              <a:pt x="3228975" y="3286125"/>
                            </a:lnTo>
                            <a:lnTo>
                              <a:pt x="3543300" y="3590925"/>
                            </a:lnTo>
                            <a:lnTo>
                              <a:pt x="3648075" y="4000500"/>
                            </a:lnTo>
                            <a:cubicBezTo>
                              <a:pt x="3752850" y="4149725"/>
                              <a:pt x="3543300" y="4079875"/>
                              <a:pt x="3962400" y="4448175"/>
                            </a:cubicBezTo>
                          </a:path>
                        </a:pathLst>
                      </a:custGeom>
                      <a:noFill/>
                      <a:ln w="5080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フリーフォーム 22">
                        <a:extLst>
                          <a:ext uri="{FF2B5EF4-FFF2-40B4-BE49-F238E27FC236}">
                            <a16:creationId xmlns:a16="http://schemas.microsoft.com/office/drawing/2014/main" id="{105FCAE4-F1BB-4003-A500-3FA915750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00" y="304800"/>
                        <a:ext cx="5029200" cy="4048125"/>
                      </a:xfrm>
                      <a:custGeom>
                        <a:avLst/>
                        <a:gdLst>
                          <a:gd name="connsiteX0" fmla="*/ 0 w 5029200"/>
                          <a:gd name="connsiteY0" fmla="*/ 2076450 h 4048125"/>
                          <a:gd name="connsiteX1" fmla="*/ 190500 w 5029200"/>
                          <a:gd name="connsiteY1" fmla="*/ 1733550 h 4048125"/>
                          <a:gd name="connsiteX2" fmla="*/ 466725 w 5029200"/>
                          <a:gd name="connsiteY2" fmla="*/ 1495425 h 4048125"/>
                          <a:gd name="connsiteX3" fmla="*/ 704850 w 5029200"/>
                          <a:gd name="connsiteY3" fmla="*/ 638175 h 4048125"/>
                          <a:gd name="connsiteX4" fmla="*/ 1190625 w 5029200"/>
                          <a:gd name="connsiteY4" fmla="*/ 523875 h 4048125"/>
                          <a:gd name="connsiteX5" fmla="*/ 1285875 w 5029200"/>
                          <a:gd name="connsiteY5" fmla="*/ 428625 h 4048125"/>
                          <a:gd name="connsiteX6" fmla="*/ 1447800 w 5029200"/>
                          <a:gd name="connsiteY6" fmla="*/ 9525 h 4048125"/>
                          <a:gd name="connsiteX7" fmla="*/ 1495425 w 5029200"/>
                          <a:gd name="connsiteY7" fmla="*/ 0 h 4048125"/>
                          <a:gd name="connsiteX8" fmla="*/ 1857375 w 5029200"/>
                          <a:gd name="connsiteY8" fmla="*/ 180975 h 4048125"/>
                          <a:gd name="connsiteX9" fmla="*/ 2038350 w 5029200"/>
                          <a:gd name="connsiteY9" fmla="*/ 171450 h 4048125"/>
                          <a:gd name="connsiteX10" fmla="*/ 2371725 w 5029200"/>
                          <a:gd name="connsiteY10" fmla="*/ 276225 h 4048125"/>
                          <a:gd name="connsiteX11" fmla="*/ 2533650 w 5029200"/>
                          <a:gd name="connsiteY11" fmla="*/ 361950 h 4048125"/>
                          <a:gd name="connsiteX12" fmla="*/ 2695575 w 5029200"/>
                          <a:gd name="connsiteY12" fmla="*/ 619125 h 4048125"/>
                          <a:gd name="connsiteX13" fmla="*/ 2981325 w 5029200"/>
                          <a:gd name="connsiteY13" fmla="*/ 742950 h 4048125"/>
                          <a:gd name="connsiteX14" fmla="*/ 3248025 w 5029200"/>
                          <a:gd name="connsiteY14" fmla="*/ 638175 h 4048125"/>
                          <a:gd name="connsiteX15" fmla="*/ 3305175 w 5029200"/>
                          <a:gd name="connsiteY15" fmla="*/ 685800 h 4048125"/>
                          <a:gd name="connsiteX16" fmla="*/ 3409950 w 5029200"/>
                          <a:gd name="connsiteY16" fmla="*/ 1028700 h 4048125"/>
                          <a:gd name="connsiteX17" fmla="*/ 3438525 w 5029200"/>
                          <a:gd name="connsiteY17" fmla="*/ 1895475 h 4048125"/>
                          <a:gd name="connsiteX18" fmla="*/ 3505200 w 5029200"/>
                          <a:gd name="connsiteY18" fmla="*/ 2133600 h 4048125"/>
                          <a:gd name="connsiteX19" fmla="*/ 3657600 w 5029200"/>
                          <a:gd name="connsiteY19" fmla="*/ 2238375 h 4048125"/>
                          <a:gd name="connsiteX20" fmla="*/ 3848100 w 5029200"/>
                          <a:gd name="connsiteY20" fmla="*/ 2362200 h 4048125"/>
                          <a:gd name="connsiteX21" fmla="*/ 4286250 w 5029200"/>
                          <a:gd name="connsiteY21" fmla="*/ 2752725 h 4048125"/>
                          <a:gd name="connsiteX22" fmla="*/ 4552950 w 5029200"/>
                          <a:gd name="connsiteY22" fmla="*/ 2905125 h 4048125"/>
                          <a:gd name="connsiteX23" fmla="*/ 4800600 w 5029200"/>
                          <a:gd name="connsiteY23" fmla="*/ 3228975 h 4048125"/>
                          <a:gd name="connsiteX24" fmla="*/ 4943475 w 5029200"/>
                          <a:gd name="connsiteY24" fmla="*/ 3648075 h 4048125"/>
                          <a:gd name="connsiteX25" fmla="*/ 5029200 w 5029200"/>
                          <a:gd name="connsiteY25" fmla="*/ 4048125 h 4048125"/>
                          <a:gd name="connsiteX26" fmla="*/ 5029200 w 5029200"/>
                          <a:gd name="connsiteY26" fmla="*/ 4048125 h 4048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5029200" h="4048125">
                            <a:moveTo>
                              <a:pt x="0" y="2076450"/>
                            </a:moveTo>
                            <a:lnTo>
                              <a:pt x="190500" y="1733550"/>
                            </a:lnTo>
                            <a:lnTo>
                              <a:pt x="466725" y="1495425"/>
                            </a:lnTo>
                            <a:lnTo>
                              <a:pt x="704850" y="638175"/>
                            </a:lnTo>
                            <a:lnTo>
                              <a:pt x="1190625" y="523875"/>
                            </a:lnTo>
                            <a:lnTo>
                              <a:pt x="1285875" y="428625"/>
                            </a:lnTo>
                            <a:lnTo>
                              <a:pt x="1447800" y="9525"/>
                            </a:lnTo>
                            <a:lnTo>
                              <a:pt x="1495425" y="0"/>
                            </a:lnTo>
                            <a:lnTo>
                              <a:pt x="1857375" y="180975"/>
                            </a:lnTo>
                            <a:lnTo>
                              <a:pt x="2038350" y="171450"/>
                            </a:lnTo>
                            <a:lnTo>
                              <a:pt x="2371725" y="276225"/>
                            </a:lnTo>
                            <a:lnTo>
                              <a:pt x="2533650" y="361950"/>
                            </a:lnTo>
                            <a:lnTo>
                              <a:pt x="2695575" y="619125"/>
                            </a:lnTo>
                            <a:lnTo>
                              <a:pt x="2981325" y="742950"/>
                            </a:lnTo>
                            <a:lnTo>
                              <a:pt x="3248025" y="638175"/>
                            </a:lnTo>
                            <a:lnTo>
                              <a:pt x="3305175" y="685800"/>
                            </a:lnTo>
                            <a:lnTo>
                              <a:pt x="3409950" y="1028700"/>
                            </a:lnTo>
                            <a:lnTo>
                              <a:pt x="3438525" y="1895475"/>
                            </a:lnTo>
                            <a:lnTo>
                              <a:pt x="3505200" y="2133600"/>
                            </a:lnTo>
                            <a:lnTo>
                              <a:pt x="3657600" y="2238375"/>
                            </a:lnTo>
                            <a:lnTo>
                              <a:pt x="3848100" y="2362200"/>
                            </a:lnTo>
                            <a:lnTo>
                              <a:pt x="4286250" y="2752725"/>
                            </a:lnTo>
                            <a:lnTo>
                              <a:pt x="4552950" y="2905125"/>
                            </a:lnTo>
                            <a:lnTo>
                              <a:pt x="4800600" y="3228975"/>
                            </a:lnTo>
                            <a:lnTo>
                              <a:pt x="4943475" y="3648075"/>
                            </a:lnTo>
                            <a:lnTo>
                              <a:pt x="5029200" y="4048125"/>
                            </a:lnTo>
                            <a:lnTo>
                              <a:pt x="5029200" y="4048125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フリーフォーム 23">
                        <a:extLst>
                          <a:ext uri="{FF2B5EF4-FFF2-40B4-BE49-F238E27FC236}">
                            <a16:creationId xmlns:a16="http://schemas.microsoft.com/office/drawing/2014/main" id="{738970B9-F74E-454F-AFC6-B34FD7FAB1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19300" y="0"/>
                        <a:ext cx="114300" cy="466725"/>
                      </a:xfrm>
                      <a:custGeom>
                        <a:avLst/>
                        <a:gdLst>
                          <a:gd name="connsiteX0" fmla="*/ 76200 w 114300"/>
                          <a:gd name="connsiteY0" fmla="*/ 466725 h 466725"/>
                          <a:gd name="connsiteX1" fmla="*/ 0 w 114300"/>
                          <a:gd name="connsiteY1" fmla="*/ 342900 h 466725"/>
                          <a:gd name="connsiteX2" fmla="*/ 114300 w 114300"/>
                          <a:gd name="connsiteY2" fmla="*/ 0 h 4667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14300" h="466725">
                            <a:moveTo>
                              <a:pt x="76200" y="466725"/>
                            </a:moveTo>
                            <a:lnTo>
                              <a:pt x="0" y="342900"/>
                            </a:lnTo>
                            <a:lnTo>
                              <a:pt x="114300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円/楕円 24">
                        <a:extLst>
                          <a:ext uri="{FF2B5EF4-FFF2-40B4-BE49-F238E27FC236}">
                            <a16:creationId xmlns:a16="http://schemas.microsoft.com/office/drawing/2014/main" id="{10798D05-78AF-4695-B1F0-4C7478AFCB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95550" y="1619250"/>
                        <a:ext cx="142875" cy="1524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1" name="円/楕円 25">
                        <a:extLst>
                          <a:ext uri="{FF2B5EF4-FFF2-40B4-BE49-F238E27FC236}">
                            <a16:creationId xmlns:a16="http://schemas.microsoft.com/office/drawing/2014/main" id="{DD6F063B-8849-4C6C-A98A-B0E7A0E31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6550" y="2619375"/>
                        <a:ext cx="142875" cy="1524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2" name="円/楕円 26">
                        <a:extLst>
                          <a:ext uri="{FF2B5EF4-FFF2-40B4-BE49-F238E27FC236}">
                            <a16:creationId xmlns:a16="http://schemas.microsoft.com/office/drawing/2014/main" id="{E65A78EA-DE9B-4A17-A3CD-D46F4AAEC1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8450" y="1514475"/>
                        <a:ext cx="142875" cy="1524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3" name="円/楕円 27">
                        <a:extLst>
                          <a:ext uri="{FF2B5EF4-FFF2-40B4-BE49-F238E27FC236}">
                            <a16:creationId xmlns:a16="http://schemas.microsoft.com/office/drawing/2014/main" id="{7B49B0E0-7A0A-40CF-B959-80C1AFA00B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09900" y="1371600"/>
                        <a:ext cx="142875" cy="1524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4" name="フリーフォーム 28">
                        <a:extLst>
                          <a:ext uri="{FF2B5EF4-FFF2-40B4-BE49-F238E27FC236}">
                            <a16:creationId xmlns:a16="http://schemas.microsoft.com/office/drawing/2014/main" id="{002496F2-289D-40F9-AF93-2D373A32F1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28825" y="1181100"/>
                        <a:ext cx="3295650" cy="3286125"/>
                      </a:xfrm>
                      <a:custGeom>
                        <a:avLst/>
                        <a:gdLst>
                          <a:gd name="connsiteX0" fmla="*/ 0 w 3295650"/>
                          <a:gd name="connsiteY0" fmla="*/ 666750 h 3286125"/>
                          <a:gd name="connsiteX1" fmla="*/ 438150 w 3295650"/>
                          <a:gd name="connsiteY1" fmla="*/ 209550 h 3286125"/>
                          <a:gd name="connsiteX2" fmla="*/ 581025 w 3295650"/>
                          <a:gd name="connsiteY2" fmla="*/ 9525 h 3286125"/>
                          <a:gd name="connsiteX3" fmla="*/ 914400 w 3295650"/>
                          <a:gd name="connsiteY3" fmla="*/ 266700 h 3286125"/>
                          <a:gd name="connsiteX4" fmla="*/ 1076325 w 3295650"/>
                          <a:gd name="connsiteY4" fmla="*/ 28575 h 3286125"/>
                          <a:gd name="connsiteX5" fmla="*/ 1228725 w 3295650"/>
                          <a:gd name="connsiteY5" fmla="*/ 0 h 3286125"/>
                          <a:gd name="connsiteX6" fmla="*/ 1323975 w 3295650"/>
                          <a:gd name="connsiteY6" fmla="*/ 1019175 h 3286125"/>
                          <a:gd name="connsiteX7" fmla="*/ 1447800 w 3295650"/>
                          <a:gd name="connsiteY7" fmla="*/ 1133475 h 3286125"/>
                          <a:gd name="connsiteX8" fmla="*/ 2009775 w 3295650"/>
                          <a:gd name="connsiteY8" fmla="*/ 1019175 h 3286125"/>
                          <a:gd name="connsiteX9" fmla="*/ 2228850 w 3295650"/>
                          <a:gd name="connsiteY9" fmla="*/ 790575 h 3286125"/>
                          <a:gd name="connsiteX10" fmla="*/ 3286125 w 3295650"/>
                          <a:gd name="connsiteY10" fmla="*/ 2305050 h 3286125"/>
                          <a:gd name="connsiteX11" fmla="*/ 3057525 w 3295650"/>
                          <a:gd name="connsiteY11" fmla="*/ 2524125 h 3286125"/>
                          <a:gd name="connsiteX12" fmla="*/ 3171825 w 3295650"/>
                          <a:gd name="connsiteY12" fmla="*/ 2686050 h 3286125"/>
                          <a:gd name="connsiteX13" fmla="*/ 3295650 w 3295650"/>
                          <a:gd name="connsiteY13" fmla="*/ 2943225 h 3286125"/>
                          <a:gd name="connsiteX14" fmla="*/ 3143250 w 3295650"/>
                          <a:gd name="connsiteY14" fmla="*/ 3152775 h 3286125"/>
                          <a:gd name="connsiteX15" fmla="*/ 3200400 w 3295650"/>
                          <a:gd name="connsiteY15" fmla="*/ 3286125 h 3286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295650" h="3286125">
                            <a:moveTo>
                              <a:pt x="0" y="666750"/>
                            </a:moveTo>
                            <a:lnTo>
                              <a:pt x="438150" y="209550"/>
                            </a:lnTo>
                            <a:lnTo>
                              <a:pt x="581025" y="9525"/>
                            </a:lnTo>
                            <a:lnTo>
                              <a:pt x="914400" y="266700"/>
                            </a:lnTo>
                            <a:lnTo>
                              <a:pt x="1076325" y="28575"/>
                            </a:lnTo>
                            <a:lnTo>
                              <a:pt x="1228725" y="0"/>
                            </a:lnTo>
                            <a:lnTo>
                              <a:pt x="1323975" y="1019175"/>
                            </a:lnTo>
                            <a:lnTo>
                              <a:pt x="1447800" y="1133475"/>
                            </a:lnTo>
                            <a:lnTo>
                              <a:pt x="2009775" y="1019175"/>
                            </a:lnTo>
                            <a:lnTo>
                              <a:pt x="2228850" y="790575"/>
                            </a:lnTo>
                            <a:lnTo>
                              <a:pt x="3286125" y="2305050"/>
                            </a:lnTo>
                            <a:lnTo>
                              <a:pt x="3057525" y="2524125"/>
                            </a:lnTo>
                            <a:lnTo>
                              <a:pt x="3171825" y="2686050"/>
                            </a:lnTo>
                            <a:lnTo>
                              <a:pt x="3295650" y="2943225"/>
                            </a:lnTo>
                            <a:lnTo>
                              <a:pt x="3143250" y="3152775"/>
                            </a:lnTo>
                            <a:lnTo>
                              <a:pt x="3200400" y="3286125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5" name="フリーフォーム 29">
                        <a:extLst>
                          <a:ext uri="{FF2B5EF4-FFF2-40B4-BE49-F238E27FC236}">
                            <a16:creationId xmlns:a16="http://schemas.microsoft.com/office/drawing/2014/main" id="{6FEDCD3E-CBEB-4D3E-8676-1D33CF3964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95500" y="581025"/>
                        <a:ext cx="1038225" cy="657225"/>
                      </a:xfrm>
                      <a:custGeom>
                        <a:avLst/>
                        <a:gdLst>
                          <a:gd name="connsiteX0" fmla="*/ 152400 w 1038225"/>
                          <a:gd name="connsiteY0" fmla="*/ 590550 h 657225"/>
                          <a:gd name="connsiteX1" fmla="*/ 209550 w 1038225"/>
                          <a:gd name="connsiteY1" fmla="*/ 552450 h 657225"/>
                          <a:gd name="connsiteX2" fmla="*/ 76200 w 1038225"/>
                          <a:gd name="connsiteY2" fmla="*/ 409575 h 657225"/>
                          <a:gd name="connsiteX3" fmla="*/ 28575 w 1038225"/>
                          <a:gd name="connsiteY3" fmla="*/ 295275 h 657225"/>
                          <a:gd name="connsiteX4" fmla="*/ 85725 w 1038225"/>
                          <a:gd name="connsiteY4" fmla="*/ 190500 h 657225"/>
                          <a:gd name="connsiteX5" fmla="*/ 0 w 1038225"/>
                          <a:gd name="connsiteY5" fmla="*/ 66675 h 657225"/>
                          <a:gd name="connsiteX6" fmla="*/ 47625 w 1038225"/>
                          <a:gd name="connsiteY6" fmla="*/ 0 h 657225"/>
                          <a:gd name="connsiteX7" fmla="*/ 304800 w 1038225"/>
                          <a:gd name="connsiteY7" fmla="*/ 38100 h 657225"/>
                          <a:gd name="connsiteX8" fmla="*/ 438150 w 1038225"/>
                          <a:gd name="connsiteY8" fmla="*/ 209550 h 657225"/>
                          <a:gd name="connsiteX9" fmla="*/ 657225 w 1038225"/>
                          <a:gd name="connsiteY9" fmla="*/ 514350 h 657225"/>
                          <a:gd name="connsiteX10" fmla="*/ 838200 w 1038225"/>
                          <a:gd name="connsiteY10" fmla="*/ 581025 h 657225"/>
                          <a:gd name="connsiteX11" fmla="*/ 1009650 w 1038225"/>
                          <a:gd name="connsiteY11" fmla="*/ 552450 h 657225"/>
                          <a:gd name="connsiteX12" fmla="*/ 1038225 w 1038225"/>
                          <a:gd name="connsiteY12" fmla="*/ 657225 h 657225"/>
                          <a:gd name="connsiteX13" fmla="*/ 1038225 w 1038225"/>
                          <a:gd name="connsiteY13" fmla="*/ 657225 h 657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38225" h="657225">
                            <a:moveTo>
                              <a:pt x="152400" y="590550"/>
                            </a:moveTo>
                            <a:lnTo>
                              <a:pt x="209550" y="552450"/>
                            </a:lnTo>
                            <a:lnTo>
                              <a:pt x="76200" y="409575"/>
                            </a:lnTo>
                            <a:lnTo>
                              <a:pt x="28575" y="295275"/>
                            </a:lnTo>
                            <a:lnTo>
                              <a:pt x="85725" y="190500"/>
                            </a:lnTo>
                            <a:lnTo>
                              <a:pt x="0" y="66675"/>
                            </a:lnTo>
                            <a:lnTo>
                              <a:pt x="47625" y="0"/>
                            </a:lnTo>
                            <a:lnTo>
                              <a:pt x="304800" y="38100"/>
                            </a:lnTo>
                            <a:lnTo>
                              <a:pt x="438150" y="209550"/>
                            </a:lnTo>
                            <a:lnTo>
                              <a:pt x="657225" y="514350"/>
                            </a:lnTo>
                            <a:lnTo>
                              <a:pt x="838200" y="581025"/>
                            </a:lnTo>
                            <a:lnTo>
                              <a:pt x="1009650" y="552450"/>
                            </a:lnTo>
                            <a:lnTo>
                              <a:pt x="1038225" y="657225"/>
                            </a:lnTo>
                            <a:lnTo>
                              <a:pt x="1038225" y="657225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6" name="円/楕円 30">
                        <a:extLst>
                          <a:ext uri="{FF2B5EF4-FFF2-40B4-BE49-F238E27FC236}">
                            <a16:creationId xmlns:a16="http://schemas.microsoft.com/office/drawing/2014/main" id="{AC9EEED4-08EE-4A34-B337-647F1D8D63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2650" y="628650"/>
                        <a:ext cx="142875" cy="1524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7" name="フリーフォーム 31">
                        <a:extLst>
                          <a:ext uri="{FF2B5EF4-FFF2-40B4-BE49-F238E27FC236}">
                            <a16:creationId xmlns:a16="http://schemas.microsoft.com/office/drawing/2014/main" id="{81D496D3-989F-47DC-B822-62EDFECE7D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619125"/>
                        <a:ext cx="1352550" cy="1628775"/>
                      </a:xfrm>
                      <a:custGeom>
                        <a:avLst/>
                        <a:gdLst>
                          <a:gd name="connsiteX0" fmla="*/ 0 w 1352550"/>
                          <a:gd name="connsiteY0" fmla="*/ 1628775 h 1628775"/>
                          <a:gd name="connsiteX1" fmla="*/ 171450 w 1352550"/>
                          <a:gd name="connsiteY1" fmla="*/ 1409700 h 1628775"/>
                          <a:gd name="connsiteX2" fmla="*/ 438150 w 1352550"/>
                          <a:gd name="connsiteY2" fmla="*/ 1200150 h 1628775"/>
                          <a:gd name="connsiteX3" fmla="*/ 428625 w 1352550"/>
                          <a:gd name="connsiteY3" fmla="*/ 1104900 h 1628775"/>
                          <a:gd name="connsiteX4" fmla="*/ 542925 w 1352550"/>
                          <a:gd name="connsiteY4" fmla="*/ 762000 h 1628775"/>
                          <a:gd name="connsiteX5" fmla="*/ 619125 w 1352550"/>
                          <a:gd name="connsiteY5" fmla="*/ 333375 h 1628775"/>
                          <a:gd name="connsiteX6" fmla="*/ 752475 w 1352550"/>
                          <a:gd name="connsiteY6" fmla="*/ 228600 h 1628775"/>
                          <a:gd name="connsiteX7" fmla="*/ 1038225 w 1352550"/>
                          <a:gd name="connsiteY7" fmla="*/ 200025 h 1628775"/>
                          <a:gd name="connsiteX8" fmla="*/ 1266825 w 1352550"/>
                          <a:gd name="connsiteY8" fmla="*/ 104775 h 1628775"/>
                          <a:gd name="connsiteX9" fmla="*/ 1352550 w 1352550"/>
                          <a:gd name="connsiteY9" fmla="*/ 0 h 16287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52550" h="1628775">
                            <a:moveTo>
                              <a:pt x="0" y="1628775"/>
                            </a:moveTo>
                            <a:lnTo>
                              <a:pt x="171450" y="1409700"/>
                            </a:lnTo>
                            <a:lnTo>
                              <a:pt x="438150" y="1200150"/>
                            </a:lnTo>
                            <a:lnTo>
                              <a:pt x="428625" y="1104900"/>
                            </a:lnTo>
                            <a:lnTo>
                              <a:pt x="542925" y="762000"/>
                            </a:lnTo>
                            <a:lnTo>
                              <a:pt x="619125" y="333375"/>
                            </a:lnTo>
                            <a:lnTo>
                              <a:pt x="752475" y="228600"/>
                            </a:lnTo>
                            <a:lnTo>
                              <a:pt x="1038225" y="200025"/>
                            </a:lnTo>
                            <a:lnTo>
                              <a:pt x="1266825" y="104775"/>
                            </a:lnTo>
                            <a:lnTo>
                              <a:pt x="1352550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8" name="フリーフォーム 32">
                        <a:extLst>
                          <a:ext uri="{FF2B5EF4-FFF2-40B4-BE49-F238E27FC236}">
                            <a16:creationId xmlns:a16="http://schemas.microsoft.com/office/drawing/2014/main" id="{9C0DFC50-85FB-44E4-9435-2B7714436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6525" y="3200400"/>
                        <a:ext cx="695325" cy="647700"/>
                      </a:xfrm>
                      <a:custGeom>
                        <a:avLst/>
                        <a:gdLst>
                          <a:gd name="connsiteX0" fmla="*/ 133350 w 695325"/>
                          <a:gd name="connsiteY0" fmla="*/ 0 h 647700"/>
                          <a:gd name="connsiteX1" fmla="*/ 0 w 695325"/>
                          <a:gd name="connsiteY1" fmla="*/ 142875 h 647700"/>
                          <a:gd name="connsiteX2" fmla="*/ 257175 w 695325"/>
                          <a:gd name="connsiteY2" fmla="*/ 466725 h 647700"/>
                          <a:gd name="connsiteX3" fmla="*/ 390525 w 695325"/>
                          <a:gd name="connsiteY3" fmla="*/ 533400 h 647700"/>
                          <a:gd name="connsiteX4" fmla="*/ 628650 w 695325"/>
                          <a:gd name="connsiteY4" fmla="*/ 647700 h 647700"/>
                          <a:gd name="connsiteX5" fmla="*/ 695325 w 695325"/>
                          <a:gd name="connsiteY5" fmla="*/ 571500 h 6477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95325" h="647700">
                            <a:moveTo>
                              <a:pt x="133350" y="0"/>
                            </a:moveTo>
                            <a:lnTo>
                              <a:pt x="0" y="142875"/>
                            </a:lnTo>
                            <a:lnTo>
                              <a:pt x="257175" y="466725"/>
                            </a:lnTo>
                            <a:lnTo>
                              <a:pt x="390525" y="533400"/>
                            </a:lnTo>
                            <a:lnTo>
                              <a:pt x="628650" y="647700"/>
                            </a:lnTo>
                            <a:lnTo>
                              <a:pt x="695325" y="57150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" name="円/楕円 33">
                        <a:extLst>
                          <a:ext uri="{FF2B5EF4-FFF2-40B4-BE49-F238E27FC236}">
                            <a16:creationId xmlns:a16="http://schemas.microsoft.com/office/drawing/2014/main" id="{B99B0A74-BA99-46FB-8EA9-FFE46E616B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52775" y="3648075"/>
                        <a:ext cx="142875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" name="正方形/長方形 49">
                        <a:extLst>
                          <a:ext uri="{FF2B5EF4-FFF2-40B4-BE49-F238E27FC236}">
                            <a16:creationId xmlns:a16="http://schemas.microsoft.com/office/drawing/2014/main" id="{FB95C334-DFBF-4350-BC5C-D0B7FADCD5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0" y="9523"/>
                        <a:ext cx="6743700" cy="44577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1050" kern="100">
                            <a:effectLst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 </a:t>
                        </a:r>
                        <a:endParaRPr lang="ja-JP" sz="1050" kern="100">
                          <a:effectLst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27F1E285-6D36-4F49-A275-4D240D2A81EA}"/>
                </a:ext>
              </a:extLst>
            </p:cNvPr>
            <p:cNvGrpSpPr/>
            <p:nvPr/>
          </p:nvGrpSpPr>
          <p:grpSpPr>
            <a:xfrm>
              <a:off x="-455096" y="6362597"/>
              <a:ext cx="3323870" cy="2697300"/>
              <a:chOff x="3269209" y="6543198"/>
              <a:chExt cx="3323870" cy="2697300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C12AD120-4BBC-43D9-AED7-9620B7028103}"/>
                  </a:ext>
                </a:extLst>
              </p:cNvPr>
              <p:cNvSpPr/>
              <p:nvPr/>
            </p:nvSpPr>
            <p:spPr>
              <a:xfrm>
                <a:off x="5688204" y="8774408"/>
                <a:ext cx="904875" cy="466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 dirty="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至厚木市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四角形吹き出し 47">
                <a:extLst>
                  <a:ext uri="{FF2B5EF4-FFF2-40B4-BE49-F238E27FC236}">
                    <a16:creationId xmlns:a16="http://schemas.microsoft.com/office/drawing/2014/main" id="{87297A60-1FB4-4FB9-AEFF-1C6A8A190D6A}"/>
                  </a:ext>
                </a:extLst>
              </p:cNvPr>
              <p:cNvSpPr/>
              <p:nvPr/>
            </p:nvSpPr>
            <p:spPr>
              <a:xfrm>
                <a:off x="3509962" y="8703083"/>
                <a:ext cx="1116330" cy="321310"/>
              </a:xfrm>
              <a:prstGeom prst="wedgeRectCallout">
                <a:avLst>
                  <a:gd name="adj1" fmla="val 81923"/>
                  <a:gd name="adj2" fmla="val -5037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b="1" kern="100">
                    <a:solidFill>
                      <a:srgbClr val="FFFFFF"/>
                    </a:solidFill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プレミール中根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3AC9951-9F37-4B72-A467-07FA922B6D1E}"/>
                  </a:ext>
                </a:extLst>
              </p:cNvPr>
              <p:cNvSpPr/>
              <p:nvPr/>
            </p:nvSpPr>
            <p:spPr>
              <a:xfrm>
                <a:off x="4701136" y="8689564"/>
                <a:ext cx="827405" cy="4203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緑中学校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477757-B913-4B0E-BECE-CE3BDCC5B58B}"/>
                  </a:ext>
                </a:extLst>
              </p:cNvPr>
              <p:cNvSpPr/>
              <p:nvPr/>
            </p:nvSpPr>
            <p:spPr>
              <a:xfrm>
                <a:off x="4153797" y="7916242"/>
                <a:ext cx="878205" cy="4159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緑小学校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8FB7B9C-A10F-4153-8D4B-77E95730542E}"/>
                  </a:ext>
                </a:extLst>
              </p:cNvPr>
              <p:cNvSpPr/>
              <p:nvPr/>
            </p:nvSpPr>
            <p:spPr>
              <a:xfrm>
                <a:off x="4703974" y="7337605"/>
                <a:ext cx="959485" cy="395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 dirty="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道の駅 清川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C332881A-61D6-4397-B4CC-E947A519A123}"/>
                  </a:ext>
                </a:extLst>
              </p:cNvPr>
              <p:cNvSpPr/>
              <p:nvPr/>
            </p:nvSpPr>
            <p:spPr>
              <a:xfrm>
                <a:off x="4100381" y="7634361"/>
                <a:ext cx="871855" cy="3524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清川村役場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050" kern="100">
                    <a:effectLst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00E9DF7A-C622-4C1B-8798-F97D7CEC83DD}"/>
                  </a:ext>
                </a:extLst>
              </p:cNvPr>
              <p:cNvSpPr/>
              <p:nvPr/>
            </p:nvSpPr>
            <p:spPr>
              <a:xfrm>
                <a:off x="4395102" y="6782257"/>
                <a:ext cx="1139190" cy="3949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あおぞら保育園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7244DB2A-F7F7-47C2-B695-C1425C127975}"/>
                  </a:ext>
                </a:extLst>
              </p:cNvPr>
              <p:cNvSpPr/>
              <p:nvPr/>
            </p:nvSpPr>
            <p:spPr>
              <a:xfrm>
                <a:off x="4785411" y="7181176"/>
                <a:ext cx="935355" cy="396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 dirty="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清川幼稚園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7F3FF9B-825C-43CA-96B6-8D14810F07A2}"/>
                  </a:ext>
                </a:extLst>
              </p:cNvPr>
              <p:cNvSpPr/>
              <p:nvPr/>
            </p:nvSpPr>
            <p:spPr>
              <a:xfrm>
                <a:off x="3269209" y="6543198"/>
                <a:ext cx="869950" cy="3314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800" kern="100">
                    <a:effectLst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至宮ヶ瀬</a:t>
                </a:r>
                <a:endParaRPr lang="ja-JP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555801B-4CF2-4064-AE43-D9C6F2268827}"/>
              </a:ext>
            </a:extLst>
          </p:cNvPr>
          <p:cNvSpPr txBox="1"/>
          <p:nvPr/>
        </p:nvSpPr>
        <p:spPr>
          <a:xfrm>
            <a:off x="2907910" y="6278343"/>
            <a:ext cx="153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△１階　リビング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4DF1CC0-E074-421C-B4FD-7E7E164158FC}"/>
              </a:ext>
            </a:extLst>
          </p:cNvPr>
          <p:cNvSpPr txBox="1"/>
          <p:nvPr/>
        </p:nvSpPr>
        <p:spPr>
          <a:xfrm>
            <a:off x="542046" y="6278343"/>
            <a:ext cx="153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△１階　キッチン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F357A29-BA50-4530-8B80-7B1EFFBF81F3}"/>
              </a:ext>
            </a:extLst>
          </p:cNvPr>
          <p:cNvSpPr txBox="1"/>
          <p:nvPr/>
        </p:nvSpPr>
        <p:spPr>
          <a:xfrm>
            <a:off x="5005070" y="6278343"/>
            <a:ext cx="153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△２階　洋室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6BD223BE-B19D-4584-A57C-8C29E1770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" y="4853625"/>
            <a:ext cx="2135063" cy="1410277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4757903D-4985-4BFE-AD85-EC33F8420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77" y="4848850"/>
            <a:ext cx="1982594" cy="1430424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11200BA-090B-44A9-980F-4A112A331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00" y="4848850"/>
            <a:ext cx="2084153" cy="1419829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2173A740-EA4A-467C-9E85-07073CA61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" y="4848850"/>
            <a:ext cx="2135063" cy="1423019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68ABFBFA-D118-4D93-837F-447613BCE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73" y="4853624"/>
            <a:ext cx="2069180" cy="1410277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4AD68AC9-7B0C-42C1-A81F-B9D3EE2AD8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78" y="4846190"/>
            <a:ext cx="1982594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2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107</Words>
  <Application>Microsoft Office PowerPoint</Application>
  <PresentationFormat>A4 210 x 297 mm</PresentationFormat>
  <Paragraphs>109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HG創英角ｺﾞｼｯｸUB</vt:lpstr>
      <vt:lpstr>ＭＳ ゴシック</vt:lpstr>
      <vt:lpstr>UD デジタル 教科書体 NK-R</vt:lpstr>
      <vt:lpstr>UD デジタル 教科書体 NP-R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黄金井 真美</dc:creator>
  <cp:lastModifiedBy>岩濵 一輝</cp:lastModifiedBy>
  <cp:revision>81</cp:revision>
  <cp:lastPrinted>2025-01-21T02:22:44Z</cp:lastPrinted>
  <dcterms:created xsi:type="dcterms:W3CDTF">2020-11-13T02:39:28Z</dcterms:created>
  <dcterms:modified xsi:type="dcterms:W3CDTF">2025-01-21T02:38:50Z</dcterms:modified>
</cp:coreProperties>
</file>